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48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347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16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83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0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12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33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71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8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4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50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5947E-8B5C-4054-B834-49E3E5E86D88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EDCF5-D0D5-45DF-8F05-4B06FE516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0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latin typeface="Bradley Hand ITC" pitchFamily="66" charset="0"/>
              </a:rPr>
              <a:t>TEEN READ WEEK!!</a:t>
            </a:r>
            <a:endParaRPr lang="en-US" sz="6000" b="1" dirty="0">
              <a:solidFill>
                <a:srgbClr val="00FF00"/>
              </a:solidFill>
              <a:latin typeface="Bradley Hand ITC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143000"/>
            <a:ext cx="4752975" cy="3371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0" y="1981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 at your daily library for teen read week. Help out other teens and read </a:t>
            </a:r>
            <a:r>
              <a:rPr lang="en-US" dirty="0" smtClean="0"/>
              <a:t>read</a:t>
            </a:r>
            <a:r>
              <a:rPr lang="en-US" dirty="0" smtClean="0"/>
              <a:t> </a:t>
            </a:r>
            <a:r>
              <a:rPr lang="en-US" dirty="0" err="1" smtClean="0"/>
              <a:t>read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124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TEEN READ WEEK!!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TEEN READ WEEK!!</dc:title>
  <dc:creator>acs</dc:creator>
  <cp:lastModifiedBy>acs</cp:lastModifiedBy>
  <cp:revision>1</cp:revision>
  <dcterms:created xsi:type="dcterms:W3CDTF">2011-10-26T16:42:28Z</dcterms:created>
  <dcterms:modified xsi:type="dcterms:W3CDTF">2011-10-26T16:49:47Z</dcterms:modified>
</cp:coreProperties>
</file>